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3" r:id="rId9"/>
    <p:sldId id="262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CC091-6EE0-422D-972B-4CA2EB941D0A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C2DC7-BF64-42FD-9184-DBF469829D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908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C2DC7-BF64-42FD-9184-DBF469829DB8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405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90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245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9208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827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5046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16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2075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005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717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996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992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555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784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346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093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634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139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6A57-9DBD-4D3F-90BB-F298AB6F0919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786EC-47CB-4415-B0EF-9D42F262DC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097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330E6B-15DB-419E-9197-97CADA42E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589" y="690367"/>
            <a:ext cx="8791575" cy="23876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r>
              <a:rPr lang="hu-HU" sz="5400" dirty="0">
                <a:solidFill>
                  <a:srgbClr val="FF6600"/>
                </a:solidFill>
              </a:rPr>
              <a:t>Money </a:t>
            </a:r>
            <a:r>
              <a:rPr lang="hu-HU" sz="5400" dirty="0" err="1">
                <a:solidFill>
                  <a:srgbClr val="FF6600"/>
                </a:solidFill>
              </a:rPr>
              <a:t>Cure</a:t>
            </a:r>
            <a:endParaRPr lang="hu-HU" sz="5400" dirty="0">
              <a:solidFill>
                <a:srgbClr val="FF6600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31E4BA0-FA6C-498B-BBA4-4C11D7C54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7589" y="3780034"/>
            <a:ext cx="9741269" cy="1655762"/>
          </a:xfrm>
        </p:spPr>
        <p:txBody>
          <a:bodyPr>
            <a:normAutofit/>
          </a:bodyPr>
          <a:lstStyle/>
          <a:p>
            <a:r>
              <a:rPr lang="hu-HU" cap="none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Team </a:t>
            </a:r>
            <a:r>
              <a:rPr lang="hu-HU" cap="none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members</a:t>
            </a:r>
            <a:r>
              <a:rPr lang="hu-HU" cap="none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Izsák Attila Edmond, </a:t>
            </a:r>
            <a:r>
              <a:rPr lang="hu-HU" cap="none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Dumbrăvean</a:t>
            </a:r>
            <a:r>
              <a:rPr lang="hu-HU" cap="none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-Kátai Dávid, </a:t>
            </a:r>
            <a:r>
              <a:rPr lang="hu-HU" cap="none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Ignát</a:t>
            </a:r>
            <a:r>
              <a:rPr lang="hu-HU" cap="none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Réka, Jarto Tamara</a:t>
            </a:r>
          </a:p>
        </p:txBody>
      </p:sp>
      <p:pic>
        <p:nvPicPr>
          <p:cNvPr id="1026" name="Picture 2" descr="KÃ©ptalÃ¡lat a kÃ¶vetkezÅre: âerasmus+â">
            <a:extLst>
              <a:ext uri="{FF2B5EF4-FFF2-40B4-BE49-F238E27FC236}">
                <a16:creationId xmlns:a16="http://schemas.microsoft.com/office/drawing/2014/main" id="{A7AD9745-D82A-4A17-8B41-3E22678A6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130" y="325572"/>
            <a:ext cx="1735826" cy="7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lyai Farkas ElmÃ©leti LÃ­ceum Â   Liceul Teoretic âBolyai Farkasâ">
            <a:extLst>
              <a:ext uri="{FF2B5EF4-FFF2-40B4-BE49-F238E27FC236}">
                <a16:creationId xmlns:a16="http://schemas.microsoft.com/office/drawing/2014/main" id="{3E756C66-969C-4F3C-AA4C-6DAD8EF4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944" y="184840"/>
            <a:ext cx="637759" cy="101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E29282-36EF-407C-B735-25C26444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157" y="0"/>
            <a:ext cx="9905998" cy="1478570"/>
          </a:xfrm>
        </p:spPr>
        <p:txBody>
          <a:bodyPr/>
          <a:lstStyle/>
          <a:p>
            <a:r>
              <a:rPr lang="pt-PT" dirty="0"/>
              <a:t>Simulation</a:t>
            </a:r>
            <a:endParaRPr lang="hu-HU" dirty="0"/>
          </a:p>
        </p:txBody>
      </p:sp>
      <p:pic>
        <p:nvPicPr>
          <p:cNvPr id="3" name="SVID_20190919_170226_1">
            <a:hlinkClick r:id="" action="ppaction://media"/>
            <a:extLst>
              <a:ext uri="{FF2B5EF4-FFF2-40B4-BE49-F238E27FC236}">
                <a16:creationId xmlns:a16="http://schemas.microsoft.com/office/drawing/2014/main" id="{D6D0B03E-0D03-491E-9DFF-4BAC8EE291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2174" y="103971"/>
            <a:ext cx="3740658" cy="665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ADC54F-EAB0-4951-9109-2B084D545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580" y="73215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And, here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progress</a:t>
            </a:r>
            <a:r>
              <a:rPr lang="hu-HU" dirty="0"/>
              <a:t> </a:t>
            </a:r>
            <a:r>
              <a:rPr lang="hu-HU" dirty="0" err="1"/>
              <a:t>making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app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1284B6C-1C15-4975-8B40-8F140E7F8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55" y="854641"/>
            <a:ext cx="6588317" cy="494123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D29B52B-C852-4424-A81E-0020B6896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2430717"/>
            <a:ext cx="5559552" cy="416966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744C66A-644D-42AB-89DF-E2F9BA029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68" y="2430717"/>
            <a:ext cx="5559552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6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B9DCFC-29C4-45B3-9140-CC4B6D95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2" y="1938283"/>
            <a:ext cx="10453179" cy="1973725"/>
          </a:xfrm>
        </p:spPr>
        <p:txBody>
          <a:bodyPr>
            <a:normAutofit/>
          </a:bodyPr>
          <a:lstStyle/>
          <a:p>
            <a:r>
              <a:rPr lang="hu-HU" sz="3200" dirty="0" err="1"/>
              <a:t>Thank</a:t>
            </a:r>
            <a:r>
              <a:rPr lang="hu-HU" sz="3200" dirty="0"/>
              <a:t> </a:t>
            </a:r>
            <a:r>
              <a:rPr lang="hu-HU" sz="3200" dirty="0" err="1"/>
              <a:t>you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 </a:t>
            </a:r>
            <a:r>
              <a:rPr lang="hu-HU" sz="3200" dirty="0" err="1"/>
              <a:t>your</a:t>
            </a:r>
            <a:r>
              <a:rPr lang="hu-HU" sz="3200" dirty="0"/>
              <a:t> </a:t>
            </a:r>
            <a:r>
              <a:rPr lang="hu-HU" sz="3200" dirty="0" err="1"/>
              <a:t>attention</a:t>
            </a:r>
            <a:r>
              <a:rPr lang="hu-HU" sz="3200" dirty="0">
                <a:sym typeface="Wingdings" panose="05000000000000000000" pitchFamily="2" charset="2"/>
              </a:rPr>
              <a:t>! </a:t>
            </a:r>
            <a:endParaRPr lang="hu-HU" sz="32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9E74F27-4545-4ED9-8847-36B3CA2B7A85}"/>
              </a:ext>
            </a:extLst>
          </p:cNvPr>
          <p:cNvSpPr txBox="1"/>
          <p:nvPr/>
        </p:nvSpPr>
        <p:spPr>
          <a:xfrm>
            <a:off x="727586" y="3588842"/>
            <a:ext cx="897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ym typeface="Wingdings" panose="05000000000000000000" pitchFamily="2" charset="2"/>
              </a:rPr>
              <a:t>And </a:t>
            </a:r>
            <a:r>
              <a:rPr lang="hu-HU" sz="3600" dirty="0" err="1">
                <a:sym typeface="Wingdings" panose="05000000000000000000" pitchFamily="2" charset="2"/>
              </a:rPr>
              <a:t>Download</a:t>
            </a:r>
            <a:r>
              <a:rPr lang="hu-HU" sz="3600" dirty="0">
                <a:sym typeface="Wingdings" panose="05000000000000000000" pitchFamily="2" charset="2"/>
              </a:rPr>
              <a:t> </a:t>
            </a:r>
            <a:r>
              <a:rPr lang="hu-HU" sz="3600" dirty="0" err="1">
                <a:sym typeface="Wingdings" panose="05000000000000000000" pitchFamily="2" charset="2"/>
              </a:rPr>
              <a:t>our</a:t>
            </a:r>
            <a:r>
              <a:rPr lang="hu-HU" sz="3600" dirty="0">
                <a:sym typeface="Wingdings" panose="05000000000000000000" pitchFamily="2" charset="2"/>
              </a:rPr>
              <a:t> app! </a:t>
            </a:r>
            <a:endParaRPr lang="hu-HU" sz="36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FBD5FB8-7AA4-450B-8E54-57BD87123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7" t="17948" r="36548" b="3684"/>
          <a:stretch/>
        </p:blipFill>
        <p:spPr>
          <a:xfrm>
            <a:off x="6730923" y="142957"/>
            <a:ext cx="5279925" cy="62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6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55A8BC-6ACD-4677-90DE-EC346589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916" y="0"/>
            <a:ext cx="9905998" cy="1478570"/>
          </a:xfrm>
        </p:spPr>
        <p:txBody>
          <a:bodyPr>
            <a:normAutofit/>
          </a:bodyPr>
          <a:lstStyle/>
          <a:p>
            <a:r>
              <a:rPr lang="hu-HU" cap="none" dirty="0"/>
              <a:t>The </a:t>
            </a:r>
            <a:r>
              <a:rPr lang="pt-PT" cap="none" dirty="0"/>
              <a:t>idea of the app</a:t>
            </a:r>
            <a:r>
              <a:rPr lang="hu-HU" cap="none" dirty="0"/>
              <a:t> </a:t>
            </a:r>
            <a:r>
              <a:rPr lang="pt-PT" cap="none" dirty="0"/>
              <a:t>and for what it could be used fo</a:t>
            </a:r>
            <a:r>
              <a:rPr lang="hu-HU" cap="none" dirty="0"/>
              <a:t>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30D507-AE52-4E91-8D05-0F0A543C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899" y="1642551"/>
            <a:ext cx="10376032" cy="5361272"/>
          </a:xfrm>
        </p:spPr>
        <p:txBody>
          <a:bodyPr/>
          <a:lstStyle/>
          <a:p>
            <a:pPr marL="0" indent="0">
              <a:buNone/>
            </a:pPr>
            <a:r>
              <a:rPr lang="hu-HU" dirty="0" err="1"/>
              <a:t>Our</a:t>
            </a:r>
            <a:r>
              <a:rPr lang="hu-HU" dirty="0"/>
              <a:t>  </a:t>
            </a:r>
            <a:r>
              <a:rPr lang="hu-HU" dirty="0" err="1"/>
              <a:t>implementation</a:t>
            </a:r>
            <a:r>
              <a:rPr lang="hu-HU" dirty="0"/>
              <a:t> is a </a:t>
            </a:r>
            <a:r>
              <a:rPr lang="pt-PT" dirty="0"/>
              <a:t>Personal Finance Management App</a:t>
            </a:r>
            <a:r>
              <a:rPr lang="hu-HU" dirty="0"/>
              <a:t>, </a:t>
            </a:r>
            <a:r>
              <a:rPr lang="hu-HU" dirty="0" err="1"/>
              <a:t>called</a:t>
            </a:r>
            <a:r>
              <a:rPr lang="hu-HU" dirty="0"/>
              <a:t> Money </a:t>
            </a:r>
            <a:r>
              <a:rPr lang="hu-HU" dirty="0" err="1"/>
              <a:t>Cure</a:t>
            </a:r>
            <a:r>
              <a:rPr lang="hu-HU" dirty="0"/>
              <a:t>.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was</a:t>
            </a:r>
            <a:r>
              <a:rPr lang="hu-HU" dirty="0"/>
              <a:t> </a:t>
            </a:r>
            <a:r>
              <a:rPr lang="hu-HU" dirty="0" err="1"/>
              <a:t>designed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be </a:t>
            </a:r>
            <a:r>
              <a:rPr lang="hu-HU" dirty="0" err="1"/>
              <a:t>simple</a:t>
            </a:r>
            <a:r>
              <a:rPr lang="hu-HU" dirty="0"/>
              <a:t>, </a:t>
            </a:r>
            <a:r>
              <a:rPr lang="hu-HU" dirty="0" err="1"/>
              <a:t>yet</a:t>
            </a:r>
            <a:r>
              <a:rPr lang="hu-HU" dirty="0"/>
              <a:t> </a:t>
            </a:r>
            <a:r>
              <a:rPr lang="hu-HU" dirty="0" err="1"/>
              <a:t>useful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users</a:t>
            </a:r>
            <a:r>
              <a:rPr lang="hu-HU" dirty="0"/>
              <a:t>. The Money </a:t>
            </a:r>
            <a:r>
              <a:rPr lang="hu-HU" dirty="0" err="1"/>
              <a:t>Cure</a:t>
            </a:r>
            <a:r>
              <a:rPr lang="hu-HU" dirty="0"/>
              <a:t> app </a:t>
            </a:r>
            <a:r>
              <a:rPr lang="hu-HU" dirty="0" err="1"/>
              <a:t>could</a:t>
            </a:r>
            <a:r>
              <a:rPr lang="hu-HU" dirty="0"/>
              <a:t> be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track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expenses</a:t>
            </a:r>
            <a:r>
              <a:rPr lang="hu-HU" dirty="0"/>
              <a:t>, </a:t>
            </a:r>
            <a:r>
              <a:rPr lang="hu-HU" dirty="0" err="1"/>
              <a:t>categorise</a:t>
            </a:r>
            <a:r>
              <a:rPr lang="hu-HU" dirty="0"/>
              <a:t> </a:t>
            </a:r>
            <a:r>
              <a:rPr lang="hu-HU" dirty="0" err="1"/>
              <a:t>them</a:t>
            </a:r>
            <a:r>
              <a:rPr lang="hu-HU" dirty="0"/>
              <a:t>, and </a:t>
            </a:r>
            <a:r>
              <a:rPr lang="hu-HU" dirty="0" err="1"/>
              <a:t>at</a:t>
            </a:r>
            <a:r>
              <a:rPr lang="hu-HU" dirty="0"/>
              <a:t> end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month</a:t>
            </a:r>
            <a:r>
              <a:rPr lang="hu-HU" dirty="0"/>
              <a:t> </a:t>
            </a:r>
            <a:r>
              <a:rPr lang="hu-HU" dirty="0" err="1"/>
              <a:t>see</a:t>
            </a:r>
            <a:r>
              <a:rPr lang="hu-HU" dirty="0"/>
              <a:t>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much</a:t>
            </a:r>
            <a:r>
              <a:rPr lang="hu-HU" dirty="0"/>
              <a:t> </a:t>
            </a:r>
            <a:r>
              <a:rPr lang="hu-HU" dirty="0" err="1"/>
              <a:t>you’ve</a:t>
            </a:r>
            <a:r>
              <a:rPr lang="hu-HU" dirty="0"/>
              <a:t> </a:t>
            </a:r>
            <a:r>
              <a:rPr lang="hu-HU" dirty="0" err="1"/>
              <a:t>spend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various</a:t>
            </a:r>
            <a:r>
              <a:rPr lang="hu-HU" dirty="0"/>
              <a:t> </a:t>
            </a:r>
            <a:r>
              <a:rPr lang="hu-HU" dirty="0" err="1"/>
              <a:t>things</a:t>
            </a:r>
            <a:r>
              <a:rPr lang="hu-HU" dirty="0"/>
              <a:t>.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make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own</a:t>
            </a:r>
            <a:r>
              <a:rPr lang="hu-HU" dirty="0"/>
              <a:t> </a:t>
            </a:r>
            <a:r>
              <a:rPr lang="hu-HU" dirty="0" err="1"/>
              <a:t>savings</a:t>
            </a:r>
            <a:r>
              <a:rPr lang="hu-HU" dirty="0"/>
              <a:t> </a:t>
            </a:r>
            <a:r>
              <a:rPr lang="hu-HU" dirty="0" err="1"/>
              <a:t>goal</a:t>
            </a:r>
            <a:r>
              <a:rPr lang="hu-HU" dirty="0"/>
              <a:t> </a:t>
            </a:r>
            <a:r>
              <a:rPr lang="hu-HU" dirty="0" err="1"/>
              <a:t>adjusted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preferences</a:t>
            </a:r>
            <a:r>
              <a:rPr lang="hu-HU" dirty="0"/>
              <a:t>, </a:t>
            </a:r>
            <a:r>
              <a:rPr lang="hu-HU" dirty="0" err="1"/>
              <a:t>having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ability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set</a:t>
            </a:r>
            <a:r>
              <a:rPr lang="hu-HU" dirty="0"/>
              <a:t> </a:t>
            </a:r>
            <a:r>
              <a:rPr lang="hu-HU" dirty="0" err="1"/>
              <a:t>goals</a:t>
            </a:r>
            <a:r>
              <a:rPr lang="hu-HU" dirty="0"/>
              <a:t>, </a:t>
            </a:r>
            <a:r>
              <a:rPr lang="hu-HU" dirty="0" err="1"/>
              <a:t>track</a:t>
            </a:r>
            <a:r>
              <a:rPr lang="hu-HU" dirty="0"/>
              <a:t> </a:t>
            </a:r>
            <a:r>
              <a:rPr lang="hu-HU" dirty="0" err="1"/>
              <a:t>expenses</a:t>
            </a:r>
            <a:r>
              <a:rPr lang="hu-HU" dirty="0"/>
              <a:t> and </a:t>
            </a:r>
            <a:r>
              <a:rPr lang="hu-HU" dirty="0" err="1"/>
              <a:t>income</a:t>
            </a:r>
            <a:r>
              <a:rPr lang="hu-HU" dirty="0"/>
              <a:t>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342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05FDC28-396D-48CD-94DD-8B9FECBAD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9878" y="41275"/>
            <a:ext cx="3811190" cy="6775450"/>
          </a:xfr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924BE8D-E333-4A88-9A4B-361C75D1A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996696"/>
            <a:ext cx="3137535" cy="557784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44DBE32-DE6A-450F-9CCC-038F97841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4" t="6858" r="15223" b="21550"/>
          <a:stretch/>
        </p:blipFill>
        <p:spPr>
          <a:xfrm rot="16200000">
            <a:off x="5372087" y="1911067"/>
            <a:ext cx="5683038" cy="36439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E310D8E-65C3-4C8B-89A3-A17D4B042D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9196" r="17533" b="22002"/>
          <a:stretch/>
        </p:blipFill>
        <p:spPr>
          <a:xfrm rot="16200000">
            <a:off x="269357" y="2008447"/>
            <a:ext cx="5683036" cy="3449141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9A08C5C6-D4F8-432B-8EFA-DADB13ABE16D}"/>
              </a:ext>
            </a:extLst>
          </p:cNvPr>
          <p:cNvSpPr txBox="1"/>
          <p:nvPr/>
        </p:nvSpPr>
        <p:spPr>
          <a:xfrm>
            <a:off x="1234440" y="219077"/>
            <a:ext cx="9912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At</a:t>
            </a:r>
            <a:r>
              <a:rPr lang="hu-HU" sz="2400" dirty="0"/>
              <a:t> </a:t>
            </a:r>
            <a:r>
              <a:rPr lang="hu-HU" sz="2400" dirty="0" err="1"/>
              <a:t>first</a:t>
            </a:r>
            <a:r>
              <a:rPr lang="hu-HU" sz="2400" dirty="0"/>
              <a:t>, </a:t>
            </a:r>
            <a:r>
              <a:rPr lang="hu-HU" sz="2400" dirty="0" err="1"/>
              <a:t>we</a:t>
            </a:r>
            <a:r>
              <a:rPr lang="hu-HU" sz="2400" dirty="0"/>
              <a:t> </a:t>
            </a:r>
            <a:r>
              <a:rPr lang="hu-HU" sz="2400" dirty="0" err="1"/>
              <a:t>started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sharing</a:t>
            </a:r>
            <a:r>
              <a:rPr lang="hu-HU" sz="2400" dirty="0"/>
              <a:t> </a:t>
            </a:r>
            <a:r>
              <a:rPr lang="hu-HU" sz="2400" dirty="0" err="1"/>
              <a:t>every</a:t>
            </a:r>
            <a:r>
              <a:rPr lang="hu-HU" sz="2400" dirty="0"/>
              <a:t> </a:t>
            </a:r>
            <a:r>
              <a:rPr lang="hu-HU" sz="2400" dirty="0" err="1"/>
              <a:t>members</a:t>
            </a:r>
            <a:r>
              <a:rPr lang="hu-HU" sz="2400" dirty="0"/>
              <a:t> </a:t>
            </a:r>
            <a:r>
              <a:rPr lang="hu-HU" sz="2400" dirty="0" err="1"/>
              <a:t>ideas</a:t>
            </a:r>
            <a:r>
              <a:rPr lang="hu-HU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646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088BE5-0957-412D-AFB4-8D378E15D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716" y="64071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hu-HU" dirty="0" err="1"/>
              <a:t>Then</a:t>
            </a:r>
            <a:r>
              <a:rPr lang="hu-HU" dirty="0"/>
              <a:t>, </a:t>
            </a:r>
            <a:r>
              <a:rPr lang="hu-HU" dirty="0" err="1"/>
              <a:t>things</a:t>
            </a:r>
            <a:r>
              <a:rPr lang="hu-HU" dirty="0"/>
              <a:t> </a:t>
            </a:r>
            <a:r>
              <a:rPr lang="hu-HU" dirty="0" err="1"/>
              <a:t>started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become</a:t>
            </a:r>
            <a:r>
              <a:rPr lang="hu-HU" dirty="0"/>
              <a:t> more </a:t>
            </a:r>
            <a:r>
              <a:rPr lang="hu-HU" dirty="0" err="1"/>
              <a:t>clear</a:t>
            </a:r>
            <a:r>
              <a:rPr lang="hu-HU" dirty="0"/>
              <a:t> and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made</a:t>
            </a:r>
            <a:r>
              <a:rPr lang="hu-HU" dirty="0"/>
              <a:t> more </a:t>
            </a:r>
            <a:r>
              <a:rPr lang="hu-HU" dirty="0" err="1"/>
              <a:t>serious</a:t>
            </a:r>
            <a:r>
              <a:rPr lang="hu-HU" dirty="0"/>
              <a:t> </a:t>
            </a:r>
            <a:r>
              <a:rPr lang="hu-HU" dirty="0" err="1"/>
              <a:t>mockups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C6D6392-FD27-4036-B43B-4457A2D8B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4702" y="1828038"/>
            <a:ext cx="5541264" cy="415594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86BA70A-0CE1-4F90-924C-C0E0DD70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47" y="576072"/>
            <a:ext cx="3112514" cy="62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6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208A293-151C-4539-A0EC-00FEE1F75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74" y="1474657"/>
            <a:ext cx="4724412" cy="2658431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3A9BB87-182E-49A9-A51D-48D4213C2397}"/>
              </a:ext>
            </a:extLst>
          </p:cNvPr>
          <p:cNvSpPr txBox="1"/>
          <p:nvPr/>
        </p:nvSpPr>
        <p:spPr>
          <a:xfrm>
            <a:off x="1362456" y="239733"/>
            <a:ext cx="876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After</a:t>
            </a:r>
            <a:r>
              <a:rPr lang="hu-HU" b="1" dirty="0"/>
              <a:t> </a:t>
            </a:r>
            <a:r>
              <a:rPr lang="hu-HU" b="1" dirty="0" err="1"/>
              <a:t>some</a:t>
            </a:r>
            <a:r>
              <a:rPr lang="hu-HU" b="1" dirty="0"/>
              <a:t> </a:t>
            </a:r>
            <a:r>
              <a:rPr lang="hu-HU" b="1" dirty="0" err="1"/>
              <a:t>discussion</a:t>
            </a:r>
            <a:r>
              <a:rPr lang="hu-HU" b="1" dirty="0"/>
              <a:t>, </a:t>
            </a:r>
            <a:r>
              <a:rPr lang="hu-HU" b="1" dirty="0" err="1"/>
              <a:t>we</a:t>
            </a:r>
            <a:r>
              <a:rPr lang="hu-HU" b="1" dirty="0"/>
              <a:t> </a:t>
            </a:r>
            <a:r>
              <a:rPr lang="hu-HU" b="1" dirty="0" err="1"/>
              <a:t>have</a:t>
            </a:r>
            <a:r>
              <a:rPr lang="hu-HU" b="1" dirty="0"/>
              <a:t> </a:t>
            </a:r>
            <a:r>
              <a:rPr lang="hu-HU" b="1" dirty="0" err="1"/>
              <a:t>choosen</a:t>
            </a:r>
            <a:r>
              <a:rPr lang="hu-HU" b="1" dirty="0"/>
              <a:t> a </a:t>
            </a:r>
            <a:r>
              <a:rPr lang="hu-HU" b="1" dirty="0" err="1"/>
              <a:t>name</a:t>
            </a:r>
            <a:r>
              <a:rPr lang="hu-HU" b="1" dirty="0"/>
              <a:t> and </a:t>
            </a:r>
            <a:r>
              <a:rPr lang="hu-HU" b="1" dirty="0" err="1"/>
              <a:t>made</a:t>
            </a:r>
            <a:r>
              <a:rPr lang="hu-HU" b="1" dirty="0"/>
              <a:t> </a:t>
            </a:r>
            <a:r>
              <a:rPr lang="hu-HU" b="1" dirty="0" err="1"/>
              <a:t>our</a:t>
            </a:r>
            <a:r>
              <a:rPr lang="hu-HU" b="1" dirty="0"/>
              <a:t> </a:t>
            </a:r>
            <a:r>
              <a:rPr lang="hu-HU" b="1" dirty="0" err="1"/>
              <a:t>final</a:t>
            </a:r>
            <a:r>
              <a:rPr lang="hu-HU" b="1" dirty="0"/>
              <a:t> </a:t>
            </a:r>
            <a:r>
              <a:rPr lang="hu-HU" b="1" dirty="0" err="1"/>
              <a:t>logo</a:t>
            </a:r>
            <a:endParaRPr lang="hu-HU" b="1" dirty="0"/>
          </a:p>
          <a:p>
            <a:r>
              <a:rPr lang="hu-HU" dirty="0"/>
              <a:t>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9F81DB9-FE68-4733-8450-B7A006C7EFD8}"/>
              </a:ext>
            </a:extLst>
          </p:cNvPr>
          <p:cNvSpPr txBox="1"/>
          <p:nvPr/>
        </p:nvSpPr>
        <p:spPr>
          <a:xfrm>
            <a:off x="3660648" y="5941647"/>
            <a:ext cx="4870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Here is </a:t>
            </a:r>
            <a:r>
              <a:rPr lang="hu-HU" sz="2000" b="1" dirty="0" err="1"/>
              <a:t>the</a:t>
            </a:r>
            <a:r>
              <a:rPr lang="hu-HU" sz="2000" b="1" dirty="0"/>
              <a:t> </a:t>
            </a:r>
            <a:r>
              <a:rPr lang="hu-HU" sz="2000" b="1" dirty="0" err="1"/>
              <a:t>logo</a:t>
            </a:r>
            <a:r>
              <a:rPr lang="hu-HU" sz="2000" b="1" dirty="0"/>
              <a:t> fitted in </a:t>
            </a:r>
            <a:r>
              <a:rPr lang="hu-HU" sz="2000" b="1" dirty="0" err="1"/>
              <a:t>it’s</a:t>
            </a:r>
            <a:r>
              <a:rPr lang="hu-HU" sz="2000" b="1" dirty="0"/>
              <a:t> </a:t>
            </a:r>
            <a:r>
              <a:rPr lang="hu-HU" sz="2000" b="1" dirty="0" err="1"/>
              <a:t>place</a:t>
            </a:r>
            <a:endParaRPr lang="hu-HU" sz="2000" b="1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BE5FC2D-0B9F-4665-84CD-648668CBD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3" y="270295"/>
            <a:ext cx="2850274" cy="506715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93EE0F9E-B094-452B-B8BA-E154F21FB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69" y="270293"/>
            <a:ext cx="2850275" cy="506715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A7F56D64-1AB8-46BB-BD98-003EF1FE3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06" y="270293"/>
            <a:ext cx="2850274" cy="506715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248A7E3F-98C6-4F72-9F41-600A42E386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533" y="270293"/>
            <a:ext cx="2850274" cy="50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B375EE-F455-4FCE-B0C1-D0D39AB28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452" y="210375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hu-HU" dirty="0" err="1"/>
              <a:t>To</a:t>
            </a:r>
            <a:r>
              <a:rPr lang="hu-HU" dirty="0"/>
              <a:t> link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ideas</a:t>
            </a:r>
            <a:r>
              <a:rPr lang="hu-HU" dirty="0"/>
              <a:t> </a:t>
            </a:r>
            <a:r>
              <a:rPr lang="hu-HU" dirty="0" err="1"/>
              <a:t>together</a:t>
            </a:r>
            <a:r>
              <a:rPr lang="hu-HU" dirty="0"/>
              <a:t>,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used</a:t>
            </a:r>
            <a:r>
              <a:rPr lang="hu-HU" dirty="0"/>
              <a:t> GitHub, a version </a:t>
            </a:r>
            <a:r>
              <a:rPr lang="hu-HU" dirty="0" err="1"/>
              <a:t>control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604562-AEA3-402A-BCB1-C909047E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910464"/>
            <a:ext cx="12054840" cy="56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01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2FD28C-0BFF-4FA4-912B-1A8F17680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316" y="135761"/>
            <a:ext cx="9905999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600" dirty="0">
                <a:latin typeface="+mj-lt"/>
                <a:ea typeface="+mj-ea"/>
                <a:cs typeface="+mj-cs"/>
              </a:rPr>
              <a:t>Data</a:t>
            </a:r>
            <a:r>
              <a:rPr lang="hu-HU" sz="3600" dirty="0">
                <a:latin typeface="+mj-lt"/>
                <a:ea typeface="+mj-ea"/>
                <a:cs typeface="+mj-cs"/>
              </a:rPr>
              <a:t> </a:t>
            </a:r>
            <a:r>
              <a:rPr lang="hu-HU" sz="3600" dirty="0" err="1">
                <a:latin typeface="+mj-lt"/>
                <a:ea typeface="+mj-ea"/>
                <a:cs typeface="+mj-cs"/>
              </a:rPr>
              <a:t>persistence</a:t>
            </a:r>
            <a:endParaRPr lang="hu-HU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813654-D538-408F-8C15-EB4252A7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85" y="1047115"/>
            <a:ext cx="7476138" cy="540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E48CE40-FA3B-47D2-9C76-F92A71768270}"/>
              </a:ext>
            </a:extLst>
          </p:cNvPr>
          <p:cNvSpPr txBox="1"/>
          <p:nvPr/>
        </p:nvSpPr>
        <p:spPr>
          <a:xfrm>
            <a:off x="2313432" y="2596896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5F06435-1203-4D17-944C-2B88ED60E860}"/>
              </a:ext>
            </a:extLst>
          </p:cNvPr>
          <p:cNvSpPr txBox="1"/>
          <p:nvPr/>
        </p:nvSpPr>
        <p:spPr>
          <a:xfrm>
            <a:off x="8887774" y="1720840"/>
            <a:ext cx="2900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STORED DATA: </a:t>
            </a:r>
            <a:endParaRPr lang="hu-H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PINCode</a:t>
            </a:r>
            <a:r>
              <a:rPr lang="en-US" dirty="0"/>
              <a:t> - string - 4-char pin code of the user 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CheckingBalance</a:t>
            </a:r>
            <a:r>
              <a:rPr lang="en-US" dirty="0"/>
              <a:t> - double - current user balance 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SavingsGoal</a:t>
            </a:r>
            <a:r>
              <a:rPr lang="en-US" dirty="0"/>
              <a:t> - double - a user-defined target to reach through saving up money 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SavingsBalance</a:t>
            </a:r>
            <a:r>
              <a:rPr lang="en-US" dirty="0"/>
              <a:t> - double - amount of money saved up by the user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69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EC8C8D-3806-4806-A4EE-A194E826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-100005"/>
            <a:ext cx="9905998" cy="1478570"/>
          </a:xfrm>
        </p:spPr>
        <p:txBody>
          <a:bodyPr/>
          <a:lstStyle/>
          <a:p>
            <a:r>
              <a:rPr lang="pt-PT" cap="none" dirty="0"/>
              <a:t>Implementation</a:t>
            </a:r>
            <a:endParaRPr lang="hu-HU" cap="none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5EF8B82-CF41-4FF9-9510-E8021FADF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2" t="5817" r="1483" b="42831"/>
          <a:stretch/>
        </p:blipFill>
        <p:spPr>
          <a:xfrm>
            <a:off x="7603172" y="61114"/>
            <a:ext cx="3433636" cy="673577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69C21C7-1E93-497D-AB14-63C0F2B4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81" y="1216153"/>
            <a:ext cx="4947993" cy="48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9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B28C5C-B1AD-4B20-A761-0031860E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005" y="0"/>
            <a:ext cx="9905998" cy="1478570"/>
          </a:xfrm>
        </p:spPr>
        <p:txBody>
          <a:bodyPr/>
          <a:lstStyle/>
          <a:p>
            <a:r>
              <a:rPr lang="pt-PT" cap="none" dirty="0"/>
              <a:t>What improvements can be made in the future</a:t>
            </a:r>
            <a:r>
              <a:rPr lang="hu-HU" cap="none" dirty="0"/>
              <a:t>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90B8D7-8D68-4A1A-BBF6-06AC2876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997" y="1271016"/>
            <a:ext cx="10232005" cy="5303520"/>
          </a:xfrm>
        </p:spPr>
        <p:txBody>
          <a:bodyPr/>
          <a:lstStyle/>
          <a:p>
            <a:pPr marL="0" indent="0">
              <a:buNone/>
            </a:pP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thought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:</a:t>
            </a:r>
          </a:p>
          <a:p>
            <a:r>
              <a:rPr lang="hu-HU" dirty="0" err="1"/>
              <a:t>making</a:t>
            </a:r>
            <a:r>
              <a:rPr lang="hu-HU" dirty="0"/>
              <a:t> </a:t>
            </a:r>
            <a:r>
              <a:rPr lang="hu-HU" dirty="0" err="1"/>
              <a:t>smarter</a:t>
            </a:r>
            <a:r>
              <a:rPr lang="hu-HU" dirty="0"/>
              <a:t> </a:t>
            </a:r>
            <a:r>
              <a:rPr lang="hu-HU" dirty="0" err="1"/>
              <a:t>savings</a:t>
            </a:r>
            <a:r>
              <a:rPr lang="hu-HU" dirty="0"/>
              <a:t> </a:t>
            </a:r>
            <a:r>
              <a:rPr lang="hu-HU" dirty="0" err="1"/>
              <a:t>accounts</a:t>
            </a:r>
            <a:endParaRPr lang="hu-HU" dirty="0"/>
          </a:p>
          <a:p>
            <a:r>
              <a:rPr lang="hu-HU" dirty="0" err="1"/>
              <a:t>making</a:t>
            </a:r>
            <a:r>
              <a:rPr lang="hu-HU" dirty="0"/>
              <a:t> more </a:t>
            </a:r>
            <a:r>
              <a:rPr lang="hu-HU" dirty="0" err="1"/>
              <a:t>platforms</a:t>
            </a:r>
            <a:r>
              <a:rPr lang="hu-HU" dirty="0"/>
              <a:t>, </a:t>
            </a:r>
            <a:r>
              <a:rPr lang="hu-HU" dirty="0" err="1"/>
              <a:t>including</a:t>
            </a:r>
            <a:r>
              <a:rPr lang="hu-HU" dirty="0"/>
              <a:t> internet </a:t>
            </a:r>
            <a:r>
              <a:rPr lang="hu-HU" dirty="0" err="1"/>
              <a:t>platforms</a:t>
            </a:r>
            <a:r>
              <a:rPr lang="hu-HU" dirty="0"/>
              <a:t> and </a:t>
            </a:r>
            <a:r>
              <a:rPr lang="hu-HU" dirty="0" err="1"/>
              <a:t>multiple</a:t>
            </a:r>
            <a:r>
              <a:rPr lang="hu-HU" dirty="0"/>
              <a:t> </a:t>
            </a:r>
            <a:r>
              <a:rPr lang="hu-HU" dirty="0" err="1"/>
              <a:t>user</a:t>
            </a:r>
            <a:r>
              <a:rPr lang="hu-HU" dirty="0"/>
              <a:t> </a:t>
            </a:r>
            <a:r>
              <a:rPr lang="hu-HU" dirty="0" err="1"/>
              <a:t>posibilities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open</a:t>
            </a:r>
            <a:r>
              <a:rPr lang="hu-HU" dirty="0"/>
              <a:t> </a:t>
            </a:r>
            <a:r>
              <a:rPr lang="hu-HU" dirty="0" err="1"/>
              <a:t>minded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make</a:t>
            </a:r>
            <a:r>
              <a:rPr lang="hu-HU" dirty="0"/>
              <a:t> </a:t>
            </a:r>
            <a:r>
              <a:rPr lang="hu-HU" dirty="0" err="1"/>
              <a:t>updates</a:t>
            </a:r>
            <a:r>
              <a:rPr lang="hu-HU" dirty="0"/>
              <a:t> in de </a:t>
            </a:r>
            <a:r>
              <a:rPr lang="hu-HU" dirty="0" err="1"/>
              <a:t>future</a:t>
            </a:r>
            <a:r>
              <a:rPr lang="hu-HU" dirty="0"/>
              <a:t>, </a:t>
            </a:r>
            <a:r>
              <a:rPr lang="hu-HU" dirty="0" err="1"/>
              <a:t>after</a:t>
            </a:r>
            <a:r>
              <a:rPr lang="hu-HU" dirty="0"/>
              <a:t> </a:t>
            </a:r>
            <a:r>
              <a:rPr lang="hu-HU" dirty="0" err="1"/>
              <a:t>getting</a:t>
            </a:r>
            <a:r>
              <a:rPr lang="hu-HU" dirty="0"/>
              <a:t> </a:t>
            </a:r>
            <a:r>
              <a:rPr lang="hu-HU" dirty="0" err="1"/>
              <a:t>feedback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users</a:t>
            </a:r>
            <a:r>
              <a:rPr lang="hu-HU" dirty="0"/>
              <a:t> and </a:t>
            </a:r>
            <a:r>
              <a:rPr lang="hu-HU" dirty="0" err="1"/>
              <a:t>perfecting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app.</a:t>
            </a:r>
          </a:p>
        </p:txBody>
      </p:sp>
    </p:spTree>
    <p:extLst>
      <p:ext uri="{BB962C8B-B14F-4D97-AF65-F5344CB8AC3E}">
        <p14:creationId xmlns:p14="http://schemas.microsoft.com/office/powerpoint/2010/main" val="113352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Kék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mbria–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Áramkör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TM04033919[[fn=Áramkör]]</Template>
  <TotalTime>523</TotalTime>
  <Words>298</Words>
  <Application>Microsoft Office PowerPoint</Application>
  <PresentationFormat>Szélesvásznú</PresentationFormat>
  <Paragraphs>29</Paragraphs>
  <Slides>12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</vt:lpstr>
      <vt:lpstr>Áramkör</vt:lpstr>
      <vt:lpstr>Money Cure</vt:lpstr>
      <vt:lpstr>The idea of the app and for what it could be used for</vt:lpstr>
      <vt:lpstr>PowerPoint-bemutató</vt:lpstr>
      <vt:lpstr>PowerPoint-bemutató</vt:lpstr>
      <vt:lpstr>PowerPoint-bemutató</vt:lpstr>
      <vt:lpstr>PowerPoint-bemutató</vt:lpstr>
      <vt:lpstr>PowerPoint-bemutató</vt:lpstr>
      <vt:lpstr>Implementation</vt:lpstr>
      <vt:lpstr>What improvements can be made in the future?</vt:lpstr>
      <vt:lpstr>Simulation</vt:lpstr>
      <vt:lpstr>PowerPoint-bemutató</vt:lpstr>
      <vt:lpstr>Thank you for your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Money Cure</dc:title>
  <dc:creator>Tamara Jarto</dc:creator>
  <cp:lastModifiedBy>Tamara Jarto</cp:lastModifiedBy>
  <cp:revision>28</cp:revision>
  <dcterms:created xsi:type="dcterms:W3CDTF">2019-09-18T09:27:41Z</dcterms:created>
  <dcterms:modified xsi:type="dcterms:W3CDTF">2019-09-20T09:49:09Z</dcterms:modified>
</cp:coreProperties>
</file>